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46" d="100"/>
          <a:sy n="46" d="100"/>
        </p:scale>
        <p:origin x="-1387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75CBA-BB3B-4013-8239-D3B919533138}" type="datetimeFigureOut">
              <a:rPr lang="en-US" smtClean="0"/>
              <a:pPr/>
              <a:t>17-Aug-16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AFF31-E600-4DE5-B969-E1AAD2B798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75CBA-BB3B-4013-8239-D3B919533138}" type="datetimeFigureOut">
              <a:rPr lang="en-US" smtClean="0"/>
              <a:pPr/>
              <a:t>17-Aug-16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AFF31-E600-4DE5-B969-E1AAD2B798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75CBA-BB3B-4013-8239-D3B919533138}" type="datetimeFigureOut">
              <a:rPr lang="en-US" smtClean="0"/>
              <a:pPr/>
              <a:t>17-Aug-16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AFF31-E600-4DE5-B969-E1AAD2B798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75CBA-BB3B-4013-8239-D3B919533138}" type="datetimeFigureOut">
              <a:rPr lang="en-US" smtClean="0"/>
              <a:pPr/>
              <a:t>17-Aug-16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AFF31-E600-4DE5-B969-E1AAD2B798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75CBA-BB3B-4013-8239-D3B919533138}" type="datetimeFigureOut">
              <a:rPr lang="en-US" smtClean="0"/>
              <a:pPr/>
              <a:t>17-Aug-16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AFF31-E600-4DE5-B969-E1AAD2B798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75CBA-BB3B-4013-8239-D3B919533138}" type="datetimeFigureOut">
              <a:rPr lang="en-US" smtClean="0"/>
              <a:pPr/>
              <a:t>17-Aug-16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AFF31-E600-4DE5-B969-E1AAD2B798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75CBA-BB3B-4013-8239-D3B919533138}" type="datetimeFigureOut">
              <a:rPr lang="en-US" smtClean="0"/>
              <a:pPr/>
              <a:t>17-Aug-16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AFF31-E600-4DE5-B969-E1AAD2B798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75CBA-BB3B-4013-8239-D3B919533138}" type="datetimeFigureOut">
              <a:rPr lang="en-US" smtClean="0"/>
              <a:pPr/>
              <a:t>17-Aug-16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AFF31-E600-4DE5-B969-E1AAD2B798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75CBA-BB3B-4013-8239-D3B919533138}" type="datetimeFigureOut">
              <a:rPr lang="en-US" smtClean="0"/>
              <a:pPr/>
              <a:t>17-Aug-16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AFF31-E600-4DE5-B969-E1AAD2B798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75CBA-BB3B-4013-8239-D3B919533138}" type="datetimeFigureOut">
              <a:rPr lang="en-US" smtClean="0"/>
              <a:pPr/>
              <a:t>17-Aug-16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AFF31-E600-4DE5-B969-E1AAD2B798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75CBA-BB3B-4013-8239-D3B919533138}" type="datetimeFigureOut">
              <a:rPr lang="en-US" smtClean="0"/>
              <a:pPr/>
              <a:t>17-Aug-16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AFF31-E600-4DE5-B969-E1AAD2B798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75CBA-BB3B-4013-8239-D3B919533138}" type="datetimeFigureOut">
              <a:rPr lang="en-US" smtClean="0"/>
              <a:pPr/>
              <a:t>17-Aug-16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AFF31-E600-4DE5-B969-E1AAD2B7984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Model-1\Theories of acids and bases_files\lewisbases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81000"/>
            <a:ext cx="8382000" cy="594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Model-1\Theories of acids and bases_files\nh3hclmech.gif"/>
          <p:cNvPicPr>
            <a:picLocks noChangeAspect="1" noChangeArrowheads="1"/>
          </p:cNvPicPr>
          <p:nvPr/>
        </p:nvPicPr>
        <p:blipFill>
          <a:blip r:embed="rId2"/>
          <a:srcRect r="53608"/>
          <a:stretch>
            <a:fillRect/>
          </a:stretch>
        </p:blipFill>
        <p:spPr bwMode="auto">
          <a:xfrm>
            <a:off x="1143000" y="838200"/>
            <a:ext cx="3429000" cy="2987040"/>
          </a:xfrm>
          <a:prstGeom prst="rect">
            <a:avLst/>
          </a:prstGeom>
          <a:noFill/>
        </p:spPr>
      </p:pic>
      <p:pic>
        <p:nvPicPr>
          <p:cNvPr id="2" name="Picture 2" descr="E:\Model-1\Theories of acids and bases_files\nh3hclmech.gif"/>
          <p:cNvPicPr>
            <a:picLocks noChangeAspect="1" noChangeArrowheads="1"/>
          </p:cNvPicPr>
          <p:nvPr/>
        </p:nvPicPr>
        <p:blipFill>
          <a:blip r:embed="rId2"/>
          <a:srcRect l="58251"/>
          <a:stretch>
            <a:fillRect/>
          </a:stretch>
        </p:blipFill>
        <p:spPr bwMode="auto">
          <a:xfrm>
            <a:off x="5791200" y="990600"/>
            <a:ext cx="2590800" cy="2819400"/>
          </a:xfrm>
          <a:prstGeom prst="rect">
            <a:avLst/>
          </a:prstGeom>
          <a:noFill/>
        </p:spPr>
      </p:pic>
      <p:pic>
        <p:nvPicPr>
          <p:cNvPr id="3" name="Picture 2" descr="E:\Model-1\Theories of acids and bases_files\nh3hclmech.gif"/>
          <p:cNvPicPr>
            <a:picLocks noChangeAspect="1" noChangeArrowheads="1"/>
          </p:cNvPicPr>
          <p:nvPr/>
        </p:nvPicPr>
        <p:blipFill>
          <a:blip r:embed="rId2"/>
          <a:srcRect l="44620" r="42722"/>
          <a:stretch>
            <a:fillRect/>
          </a:stretch>
        </p:blipFill>
        <p:spPr bwMode="auto">
          <a:xfrm>
            <a:off x="4572000" y="914400"/>
            <a:ext cx="1143000" cy="29108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Model-1\nh3bf3diag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81000"/>
            <a:ext cx="8305800" cy="609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Model-1\h3oohdiag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990600"/>
            <a:ext cx="8305800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9</cp:revision>
  <dcterms:created xsi:type="dcterms:W3CDTF">2016-08-17T06:29:17Z</dcterms:created>
  <dcterms:modified xsi:type="dcterms:W3CDTF">2016-08-17T07:07:09Z</dcterms:modified>
</cp:coreProperties>
</file>